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7.xml.rels" ContentType="application/vnd.openxmlformats-package.relationship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12.jpeg" ContentType="image/jpeg"/>
  <Override PartName="/ppt/media/image11.jpeg" ContentType="image/jpeg"/>
  <Override PartName="/ppt/media/image10.png" ContentType="image/png"/>
  <Override PartName="/ppt/media/image8.png" ContentType="image/png"/>
  <Override PartName="/ppt/media/image9.png" ContentType="image/png"/>
  <Override PartName="/ppt/media/image7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_rels/.rels" ContentType="application/vnd.openxmlformats-package.relationshi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
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4E6DB2C0-28A9-4C8C-ADDA-B5B816B096AC}" type="datetime">
              <a:rPr b="0" lang="pt-BR" sz="1100" spc="-1" strike="noStrike">
                <a:solidFill>
                  <a:srgbClr val="ffffff"/>
                </a:solidFill>
                <a:latin typeface="Century Gothic"/>
              </a:rPr>
              <a:t>23/08/19</a:t>
            </a:fld>
            <a:endParaRPr b="0" lang="pt-BR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84220EAF-2529-4D82-A4B2-545101932196}" type="slidenum">
              <a:rPr b="0" lang="pt-BR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pt-BR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Clique para editar os estilos de texto Mestres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Segundo nível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Terceiro nível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Quarto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Quinto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6AAFBF2E-6130-47D4-BB8A-ED569260090F}" type="datetime">
              <a:rPr b="0" lang="pt-BR" sz="1100" spc="-1" strike="noStrike">
                <a:solidFill>
                  <a:srgbClr val="ffffff"/>
                </a:solidFill>
                <a:latin typeface="Century Gothic"/>
              </a:rPr>
              <a:t>23/08/19</a:t>
            </a:fld>
            <a:endParaRPr b="0" lang="pt-BR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2F97AB4B-05D0-4EED-8DB1-38694EF8C0EE}" type="slidenum">
              <a:rPr b="0" lang="pt-BR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pt-BR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Modelos da aplicação: </a:t>
            </a:r>
            <a:br/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E-comerce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pt-BR" sz="2000" spc="-1" strike="noStrike" cap="all">
                <a:solidFill>
                  <a:srgbClr val="8ad0d6"/>
                </a:solidFill>
                <a:latin typeface="Century Gothic"/>
              </a:rPr>
              <a:t>Laboratório de bando de dados - Professora Mariângela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Descrição da aplicação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 objetivo do projeto escolhido desenvolvido como trabalho para disciplina de Laboratório de Banco de dados é de generalizar o trabalho feito de um E-commerce Completo. Onde envolve todas as funcionalidades necessárias e outras recursos essenciais.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Modelo Conceitual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99" name="Espaço Reservado para Conteúdo 6" descr="Uma imagem contendo texto, mapa&#10;&#10;Descrição gerada automaticamente"/>
          <p:cNvPicPr/>
          <p:nvPr/>
        </p:nvPicPr>
        <p:blipFill>
          <a:blip r:embed="rId1"/>
          <a:stretch/>
        </p:blipFill>
        <p:spPr>
          <a:xfrm>
            <a:off x="1969560" y="2052720"/>
            <a:ext cx="7214400" cy="4195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Modelo Logico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1" name="Espaço Reservado para Conteúdo 4" descr="Uma imagem contendo texto&#10;&#10;Descrição gerada automaticamente"/>
          <p:cNvPicPr/>
          <p:nvPr/>
        </p:nvPicPr>
        <p:blipFill>
          <a:blip r:embed="rId1"/>
          <a:stretch/>
        </p:blipFill>
        <p:spPr>
          <a:xfrm>
            <a:off x="927720" y="1292040"/>
            <a:ext cx="10044720" cy="5059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Modelo Fisico</a:t>
            </a:r>
            <a:br/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Gabriel Frederico Barbosa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Gustavo Tiegen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Rafael Almeida Silva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1103760" y="205344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Gabriel Frederico Barbosa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Gustavo Tiegen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Rafael Almeida Silva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Repositório: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https://github.com/RafaelAlmeidaSilva/DB_E-commerce_generic/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120</TotalTime>
  <Application>LibreOffice/6.3.0.4$Linux_X86_64 LibreOffice_project/30$Build-4</Application>
  <Words>67</Words>
  <Paragraphs>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2019-08-16T21:15:14Z</dcterms:created>
  <dc:creator>Gabriel Barbosa</dc:creator>
  <dc:description/>
  <dc:language>pt-BR</dc:language>
  <cp:lastModifiedBy/>
  <dcterms:modified xsi:type="dcterms:W3CDTF">2019-08-23T20:45:01Z</dcterms:modified>
  <cp:revision>9</cp:revision>
  <dc:subject/>
  <dc:title>Modelos da aplicação: Atendimento de Chamados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